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234" y="57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04B8B2-A523-B1E4-16BC-6BB5E2991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8C7F8D1-3099-5562-13A8-004AD22F2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27DACF-96CB-33B5-2243-0CF67F820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732701-0531-EAFD-FB09-BDFA10515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21B4F1-5827-A9E3-EAD1-898413641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710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66DD5F-2B00-F18F-5F08-A135B0F15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37D9EFA-BBE0-F854-3F8A-73693D532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142749A-6A5C-E996-0706-E1B958A81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9BDA0B-8DE1-1436-C018-FB8C6DCC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18AFD7D-67AD-8785-22C0-72A2554A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263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07B872-0046-2CFA-ACD8-5C98F95EE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692872F-D755-0F43-C839-3D48E8B60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673647D-B16A-A0FE-704C-AB847CBEA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8A2471-5B69-1D06-0907-71F2E4185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30C172-A49F-E4A6-0A53-A87C043CC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992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A44917-8227-FE1E-21EF-4E404023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50686D-E76B-B4C4-3639-C004271627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BC159F9-7FBC-B224-77F8-49E4E3D1E3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2478C89-F169-A65C-A4CD-077A92D1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56DD317-1226-0EB4-292D-21754599C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BD993EF-AD5C-437E-CE7E-E83A2E23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437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1FEB93-7745-6D5A-C0A8-86919F73A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3BD3AF-0D8C-6A3A-6C4D-CCA409D63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6BDD15E-1843-9FFF-95D9-2285F75FE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22CEE15-ECEC-A123-B31B-AE69763346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EA5021E-203A-71EE-CAA1-BF6E0EB14C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D2F75E0-A9B6-4BA3-1040-BBBECC9AA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10C8644-2B5E-E235-6167-7DBB08E18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5F805D8-EFD1-5821-20B3-01993F10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505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9B363F-FA8F-66DD-9745-31A3F7680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3F26DB1-AD62-36E2-25D4-A3E914FCA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A3CA861-5525-E017-A7B3-4D496F3C6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8BC7E48-83BD-EADB-AD14-90323A75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877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331C701-1639-7141-6966-B90F54D05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38395ED-9EC2-D333-FE14-346F84E33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3D520CA-F2DD-FA43-9615-61DB51D8C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928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907A93-EEE0-EE44-BE14-1EA120D21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E116A33-0749-EC72-AFA7-1A0FA00D6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2647ED6-7382-37BF-28AB-28C80DB6C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39C529B-CAE1-E1DA-C316-9282776F8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69C7886-B948-2A22-97ED-F1ADC86BB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83AC821-52DE-5005-EDE4-85310D67E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5836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F8482E-9DE9-5821-9161-327CFAEFF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E5EB3C4-94C3-B2A4-8DB6-B2BBECFB0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E8AC06B-DABC-EB83-6AEC-39F2EBDE1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F5CDDF-1EF7-672F-FEAF-C1589C7B1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CD0034E-0D33-CDA0-3441-78D5FA576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CE0BA9-BBB0-1A1F-4293-2699C5BF4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443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558D53-89A6-E2E2-E4A0-D85930A5C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BDFF3B0-3A40-A9D1-5CFF-5C95629EE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56877F9-928B-C03C-22D7-E7AAC623F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9E68AC-469C-04B0-E90E-8D180D1A2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8211D1-A20F-391A-6A49-EAC14D94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652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8028651-345F-BEDB-8DAE-D19ADBB2C3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509F65A-BFB6-0183-10CF-448408F51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64A1EA7-2E60-C8F1-1DA6-FF0CB74AE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7D45329-7D5F-E417-1250-C2FEA8C0C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CB5872-E943-5BA7-5CA0-F646BBF5D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263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01803D9-2732-77D3-6E0F-95AEED0F9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378AF64-32C4-E1D9-5432-88493E86E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26AB2F-B95F-7861-C0A6-389B205F97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8D1FE-1BD9-46DB-B4AC-A4D6F8396E35}" type="datetimeFigureOut">
              <a:rPr lang="ko-KR" altLang="en-US" smtClean="0"/>
              <a:t>2023-02-22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68169B-FE8A-05FB-61FC-7835894D57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5254CFD-8EE7-10CA-5CF3-89B2176C78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5A893-2D3E-4C82-AB60-78D86747F5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89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BA1561B-A4E7-1AED-37C9-7DFBC48A6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1DDF10-5F31-F278-4DD4-40E9DF71C7C3}"/>
              </a:ext>
            </a:extLst>
          </p:cNvPr>
          <p:cNvSpPr txBox="1"/>
          <p:nvPr/>
        </p:nvSpPr>
        <p:spPr>
          <a:xfrm>
            <a:off x="3536302" y="886408"/>
            <a:ext cx="686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FF0000"/>
                </a:solidFill>
              </a:rPr>
              <a:t>T6</a:t>
            </a:r>
            <a:endParaRPr lang="ko-KR" alt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F22468-BE94-A641-A600-5028141AD989}"/>
              </a:ext>
            </a:extLst>
          </p:cNvPr>
          <p:cNvSpPr txBox="1"/>
          <p:nvPr/>
        </p:nvSpPr>
        <p:spPr>
          <a:xfrm>
            <a:off x="7707086" y="886408"/>
            <a:ext cx="686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FF0000"/>
                </a:solidFill>
              </a:rPr>
              <a:t>T4</a:t>
            </a:r>
            <a:endParaRPr lang="ko-KR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924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F8A4595-8388-CB77-7C25-81A447CDB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2E541E-556E-F4ED-0252-78EAA6277B03}"/>
              </a:ext>
            </a:extLst>
          </p:cNvPr>
          <p:cNvSpPr txBox="1"/>
          <p:nvPr/>
        </p:nvSpPr>
        <p:spPr>
          <a:xfrm>
            <a:off x="3610947" y="1884784"/>
            <a:ext cx="686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FF0000"/>
                </a:solidFill>
              </a:rPr>
              <a:t>T6</a:t>
            </a:r>
            <a:endParaRPr lang="ko-KR" alt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C50BD7-985F-C3CE-BE1F-9F4CBB5C7EF4}"/>
              </a:ext>
            </a:extLst>
          </p:cNvPr>
          <p:cNvSpPr txBox="1"/>
          <p:nvPr/>
        </p:nvSpPr>
        <p:spPr>
          <a:xfrm>
            <a:off x="7781731" y="1884784"/>
            <a:ext cx="686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FF0000"/>
                </a:solidFill>
              </a:rPr>
              <a:t>T4</a:t>
            </a:r>
            <a:endParaRPr lang="ko-KR" altLang="en-US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E2F2A-2A89-71A8-9854-51411ABC9995}"/>
              </a:ext>
            </a:extLst>
          </p:cNvPr>
          <p:cNvSpPr txBox="1"/>
          <p:nvPr/>
        </p:nvSpPr>
        <p:spPr>
          <a:xfrm>
            <a:off x="2836507" y="4478693"/>
            <a:ext cx="2172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FF0000"/>
                </a:solidFill>
              </a:rPr>
              <a:t>Gas Mark</a:t>
            </a:r>
            <a:endParaRPr lang="ko-KR" altLang="en-US" sz="3600" dirty="0">
              <a:solidFill>
                <a:srgbClr val="FF0000"/>
              </a:solidFill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7AA151EC-B518-F7B0-E499-19C74D5F4EB8}"/>
              </a:ext>
            </a:extLst>
          </p:cNvPr>
          <p:cNvSpPr/>
          <p:nvPr/>
        </p:nvSpPr>
        <p:spPr>
          <a:xfrm>
            <a:off x="2961640" y="2651760"/>
            <a:ext cx="1778000" cy="19608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494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18227CD-4B99-3763-72F0-CD398653D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0F8991-A93C-95CE-B874-18C9E2C2B497}"/>
              </a:ext>
            </a:extLst>
          </p:cNvPr>
          <p:cNvSpPr txBox="1"/>
          <p:nvPr/>
        </p:nvSpPr>
        <p:spPr>
          <a:xfrm>
            <a:off x="5458409" y="2062065"/>
            <a:ext cx="2172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rgbClr val="FF0000"/>
                </a:solidFill>
              </a:rPr>
              <a:t>Gas Mark</a:t>
            </a:r>
            <a:endParaRPr lang="ko-KR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5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CCE79F1-D838-742E-22AE-356D79155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" y="-1103376"/>
            <a:ext cx="9144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B0C20B-136C-11DC-CDC8-AE2134E6554B}"/>
              </a:ext>
            </a:extLst>
          </p:cNvPr>
          <p:cNvSpPr txBox="1"/>
          <p:nvPr/>
        </p:nvSpPr>
        <p:spPr>
          <a:xfrm>
            <a:off x="3448751" y="2361348"/>
            <a:ext cx="41264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dirty="0" err="1">
                <a:solidFill>
                  <a:srgbClr val="FF0000"/>
                </a:solidFill>
              </a:rPr>
              <a:t>surface</a:t>
            </a:r>
            <a:r>
              <a:rPr lang="ko-KR" altLang="en-US" sz="2400" dirty="0">
                <a:solidFill>
                  <a:srgbClr val="FF0000"/>
                </a:solidFill>
              </a:rPr>
              <a:t> </a:t>
            </a:r>
            <a:r>
              <a:rPr lang="ko-KR" altLang="en-US" sz="2400" dirty="0" err="1">
                <a:solidFill>
                  <a:srgbClr val="FF0000"/>
                </a:solidFill>
              </a:rPr>
              <a:t>debris</a:t>
            </a:r>
            <a:r>
              <a:rPr lang="ko-KR" altLang="en-US" sz="2400" dirty="0">
                <a:solidFill>
                  <a:srgbClr val="FF0000"/>
                </a:solidFill>
              </a:rPr>
              <a:t> </a:t>
            </a:r>
            <a:r>
              <a:rPr lang="ko-KR" altLang="en-US" sz="2400" dirty="0" err="1">
                <a:solidFill>
                  <a:srgbClr val="FF0000"/>
                </a:solidFill>
              </a:rPr>
              <a:t>like</a:t>
            </a:r>
            <a:r>
              <a:rPr lang="ko-KR" altLang="en-US" sz="2400" dirty="0">
                <a:solidFill>
                  <a:srgbClr val="FF0000"/>
                </a:solidFill>
              </a:rPr>
              <a:t> </a:t>
            </a:r>
            <a:r>
              <a:rPr lang="ko-KR" altLang="en-US" sz="2400" dirty="0" err="1">
                <a:solidFill>
                  <a:srgbClr val="FF0000"/>
                </a:solidFill>
              </a:rPr>
              <a:t>sparkling</a:t>
            </a:r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039F2524-E68A-032A-C84B-BABD6F271E79}"/>
              </a:ext>
            </a:extLst>
          </p:cNvPr>
          <p:cNvSpPr/>
          <p:nvPr/>
        </p:nvSpPr>
        <p:spPr>
          <a:xfrm>
            <a:off x="4612640" y="3200400"/>
            <a:ext cx="15748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AC9F8CC1-6DF2-A306-C358-35336FE570F4}"/>
              </a:ext>
            </a:extLst>
          </p:cNvPr>
          <p:cNvSpPr/>
          <p:nvPr/>
        </p:nvSpPr>
        <p:spPr>
          <a:xfrm>
            <a:off x="5110480" y="3103880"/>
            <a:ext cx="15748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56921724-F20D-70EC-3785-6CC8C906391F}"/>
              </a:ext>
            </a:extLst>
          </p:cNvPr>
          <p:cNvSpPr/>
          <p:nvPr/>
        </p:nvSpPr>
        <p:spPr>
          <a:xfrm>
            <a:off x="4963160" y="2987040"/>
            <a:ext cx="15748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8A4BE0DE-8AFA-F870-4D18-579F36E431F3}"/>
              </a:ext>
            </a:extLst>
          </p:cNvPr>
          <p:cNvSpPr/>
          <p:nvPr/>
        </p:nvSpPr>
        <p:spPr>
          <a:xfrm>
            <a:off x="4323080" y="3271520"/>
            <a:ext cx="15748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2EB934F-80F3-094B-2FD5-A680D26ABCBA}"/>
              </a:ext>
            </a:extLst>
          </p:cNvPr>
          <p:cNvSpPr/>
          <p:nvPr/>
        </p:nvSpPr>
        <p:spPr>
          <a:xfrm>
            <a:off x="4251960" y="3723640"/>
            <a:ext cx="15748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3F5BC8E6-48D7-D964-1481-77E2BDF649CA}"/>
              </a:ext>
            </a:extLst>
          </p:cNvPr>
          <p:cNvSpPr/>
          <p:nvPr/>
        </p:nvSpPr>
        <p:spPr>
          <a:xfrm>
            <a:off x="4632960" y="4038600"/>
            <a:ext cx="15748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C3E61D28-8704-3E13-429A-1FC591639C41}"/>
              </a:ext>
            </a:extLst>
          </p:cNvPr>
          <p:cNvSpPr/>
          <p:nvPr/>
        </p:nvSpPr>
        <p:spPr>
          <a:xfrm>
            <a:off x="4724400" y="3657600"/>
            <a:ext cx="137160" cy="177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C52750B1-D160-C084-F147-35443EFE73DE}"/>
              </a:ext>
            </a:extLst>
          </p:cNvPr>
          <p:cNvSpPr/>
          <p:nvPr/>
        </p:nvSpPr>
        <p:spPr>
          <a:xfrm>
            <a:off x="4993640" y="3820160"/>
            <a:ext cx="137160" cy="177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5602C039-4DCB-D0B9-6B0B-959A69CBA9D4}"/>
              </a:ext>
            </a:extLst>
          </p:cNvPr>
          <p:cNvSpPr/>
          <p:nvPr/>
        </p:nvSpPr>
        <p:spPr>
          <a:xfrm>
            <a:off x="5273040" y="3804920"/>
            <a:ext cx="137160" cy="177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0B09CE63-305A-3743-7FBC-FA2A92EC422A}"/>
              </a:ext>
            </a:extLst>
          </p:cNvPr>
          <p:cNvSpPr/>
          <p:nvPr/>
        </p:nvSpPr>
        <p:spPr>
          <a:xfrm>
            <a:off x="4678680" y="4384040"/>
            <a:ext cx="137160" cy="177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C9B54F21-3E6E-F2DB-7A98-8066AAA16FC9}"/>
              </a:ext>
            </a:extLst>
          </p:cNvPr>
          <p:cNvSpPr/>
          <p:nvPr/>
        </p:nvSpPr>
        <p:spPr>
          <a:xfrm>
            <a:off x="4353560" y="4175760"/>
            <a:ext cx="137160" cy="177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AF718CE3-4B8B-CBD5-1874-87C0C7F7DD13}"/>
              </a:ext>
            </a:extLst>
          </p:cNvPr>
          <p:cNvSpPr/>
          <p:nvPr/>
        </p:nvSpPr>
        <p:spPr>
          <a:xfrm>
            <a:off x="4074160" y="2854960"/>
            <a:ext cx="137160" cy="177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39970020-02A5-8A8B-C8D4-22FC35A819E3}"/>
              </a:ext>
            </a:extLst>
          </p:cNvPr>
          <p:cNvSpPr/>
          <p:nvPr/>
        </p:nvSpPr>
        <p:spPr>
          <a:xfrm>
            <a:off x="7960360" y="1534160"/>
            <a:ext cx="15748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C11D40FA-64F8-9A1E-FDB7-C7DA6CB20712}"/>
              </a:ext>
            </a:extLst>
          </p:cNvPr>
          <p:cNvSpPr/>
          <p:nvPr/>
        </p:nvSpPr>
        <p:spPr>
          <a:xfrm>
            <a:off x="7457440" y="1295400"/>
            <a:ext cx="15748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B8561F72-6125-9634-5CFA-9A2811F00F0E}"/>
              </a:ext>
            </a:extLst>
          </p:cNvPr>
          <p:cNvSpPr/>
          <p:nvPr/>
        </p:nvSpPr>
        <p:spPr>
          <a:xfrm>
            <a:off x="6852920" y="1153160"/>
            <a:ext cx="15748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604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55BFD3D-BE0C-0F70-9C8F-BD2CF3604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931A43-801A-9CEE-A6AD-657803063297}"/>
              </a:ext>
            </a:extLst>
          </p:cNvPr>
          <p:cNvSpPr txBox="1"/>
          <p:nvPr/>
        </p:nvSpPr>
        <p:spPr>
          <a:xfrm>
            <a:off x="3616391" y="2513748"/>
            <a:ext cx="41264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dirty="0" err="1">
                <a:solidFill>
                  <a:srgbClr val="FF0000"/>
                </a:solidFill>
              </a:rPr>
              <a:t>surface</a:t>
            </a:r>
            <a:r>
              <a:rPr lang="ko-KR" altLang="en-US" sz="2400" dirty="0">
                <a:solidFill>
                  <a:srgbClr val="FF0000"/>
                </a:solidFill>
              </a:rPr>
              <a:t> </a:t>
            </a:r>
            <a:r>
              <a:rPr lang="ko-KR" altLang="en-US" sz="2400" dirty="0" err="1">
                <a:solidFill>
                  <a:srgbClr val="FF0000"/>
                </a:solidFill>
              </a:rPr>
              <a:t>debris</a:t>
            </a:r>
            <a:r>
              <a:rPr lang="ko-KR" altLang="en-US" sz="2400" dirty="0">
                <a:solidFill>
                  <a:srgbClr val="FF0000"/>
                </a:solidFill>
              </a:rPr>
              <a:t> </a:t>
            </a:r>
            <a:r>
              <a:rPr lang="ko-KR" altLang="en-US" sz="2400" dirty="0" err="1">
                <a:solidFill>
                  <a:srgbClr val="FF0000"/>
                </a:solidFill>
              </a:rPr>
              <a:t>like</a:t>
            </a:r>
            <a:r>
              <a:rPr lang="ko-KR" altLang="en-US" sz="2400" dirty="0">
                <a:solidFill>
                  <a:srgbClr val="FF0000"/>
                </a:solidFill>
              </a:rPr>
              <a:t> </a:t>
            </a:r>
            <a:r>
              <a:rPr lang="ko-KR" altLang="en-US" sz="2400" dirty="0" err="1">
                <a:solidFill>
                  <a:srgbClr val="FF0000"/>
                </a:solidFill>
              </a:rPr>
              <a:t>sparkling</a:t>
            </a:r>
            <a:endParaRPr lang="ko-KR" altLang="en-US" sz="2400" dirty="0">
              <a:solidFill>
                <a:srgbClr val="FF0000"/>
              </a:solidFill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8B128773-C931-B962-6DB5-D6DA034CF868}"/>
              </a:ext>
            </a:extLst>
          </p:cNvPr>
          <p:cNvSpPr/>
          <p:nvPr/>
        </p:nvSpPr>
        <p:spPr>
          <a:xfrm>
            <a:off x="4724400" y="3637280"/>
            <a:ext cx="182880" cy="71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571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C06583A-716D-8B45-BDEC-FAD39B8A9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07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6BA98E5-2AB4-BD11-4707-837877399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15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7B0A45A-9BBC-C33D-DA75-13837020B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230" y="0"/>
            <a:ext cx="3167539" cy="6858000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75D0EEBD-0025-4F29-0997-68242C5B7283}"/>
              </a:ext>
            </a:extLst>
          </p:cNvPr>
          <p:cNvSpPr/>
          <p:nvPr/>
        </p:nvSpPr>
        <p:spPr>
          <a:xfrm>
            <a:off x="5227320" y="2425700"/>
            <a:ext cx="1780540" cy="13919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B1DC21D-5F5E-C105-F6F2-1B2027A8528B}"/>
              </a:ext>
            </a:extLst>
          </p:cNvPr>
          <p:cNvCxnSpPr/>
          <p:nvPr/>
        </p:nvCxnSpPr>
        <p:spPr>
          <a:xfrm flipH="1">
            <a:off x="6301740" y="2410460"/>
            <a:ext cx="119380" cy="2590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773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AC8B093-DD84-3B1D-5EBF-6CCBB861D1F6}"/>
              </a:ext>
            </a:extLst>
          </p:cNvPr>
          <p:cNvSpPr txBox="1"/>
          <p:nvPr/>
        </p:nvSpPr>
        <p:spPr>
          <a:xfrm>
            <a:off x="393539" y="1169736"/>
            <a:ext cx="1162098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1. Tooling Moving</a:t>
            </a:r>
            <a:endParaRPr lang="ko-KR" altLang="ko-KR" sz="32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latinLnBrk="1"/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2. Housing Issue</a:t>
            </a:r>
            <a:endParaRPr lang="ko-KR" altLang="ko-KR" sz="32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152400" latinLnBrk="1"/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2.1. The light emitting surface is not uniform </a:t>
            </a:r>
            <a:r>
              <a:rPr lang="en-US" altLang="ko-KR" sz="2000" dirty="0">
                <a:effectLst/>
                <a:latin typeface="Wingdings" panose="05000000000000000000" pitchFamily="2" charset="2"/>
                <a:ea typeface="굴림" panose="020B0600000101010101" pitchFamily="50" charset="-127"/>
                <a:cs typeface="굴림" panose="020B0600000101010101" pitchFamily="50" charset="-127"/>
              </a:rPr>
              <a:t>à</a:t>
            </a:r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ALT OK</a:t>
            </a:r>
            <a:endParaRPr lang="ko-KR" altLang="ko-KR" sz="32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152400" latinLnBrk="1"/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2.2. Gap between LED lens and Top case </a:t>
            </a:r>
            <a:r>
              <a:rPr lang="en-US" altLang="ko-KR" sz="2000" dirty="0">
                <a:effectLst/>
                <a:latin typeface="Wingdings" panose="05000000000000000000" pitchFamily="2" charset="2"/>
                <a:ea typeface="굴림" panose="020B0600000101010101" pitchFamily="50" charset="-127"/>
                <a:cs typeface="굴림" panose="020B0600000101010101" pitchFamily="50" charset="-127"/>
              </a:rPr>
              <a:t>à</a:t>
            </a:r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ALT OK</a:t>
            </a:r>
            <a:endParaRPr lang="ko-KR" altLang="ko-KR" sz="32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152400" latinLnBrk="1"/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2.3. Injection date code </a:t>
            </a:r>
            <a:r>
              <a:rPr lang="en-US" altLang="ko-KR" sz="2000" dirty="0">
                <a:effectLst/>
                <a:latin typeface="Wingdings" panose="05000000000000000000" pitchFamily="2" charset="2"/>
                <a:ea typeface="굴림" panose="020B0600000101010101" pitchFamily="50" charset="-127"/>
                <a:cs typeface="굴림" panose="020B0600000101010101" pitchFamily="50" charset="-127"/>
              </a:rPr>
              <a:t>à</a:t>
            </a:r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ALT OK</a:t>
            </a:r>
            <a:endParaRPr lang="ko-KR" altLang="ko-KR" sz="32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152400" latinLnBrk="1"/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2.4. The Weld Line </a:t>
            </a:r>
            <a:r>
              <a:rPr lang="en-US" altLang="ko-KR" sz="2000" dirty="0">
                <a:effectLst/>
                <a:latin typeface="Wingdings" panose="05000000000000000000" pitchFamily="2" charset="2"/>
                <a:ea typeface="굴림" panose="020B0600000101010101" pitchFamily="50" charset="-127"/>
                <a:cs typeface="굴림" panose="020B0600000101010101" pitchFamily="50" charset="-127"/>
              </a:rPr>
              <a:t>à</a:t>
            </a:r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ALT OK</a:t>
            </a:r>
            <a:endParaRPr lang="ko-KR" altLang="ko-KR" sz="32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152400" latinLnBrk="1"/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2.5. The side mark </a:t>
            </a:r>
            <a:r>
              <a:rPr lang="en-US" altLang="ko-KR" sz="2000" dirty="0">
                <a:effectLst/>
                <a:latin typeface="Wingdings" panose="05000000000000000000" pitchFamily="2" charset="2"/>
                <a:ea typeface="굴림" panose="020B0600000101010101" pitchFamily="50" charset="-127"/>
                <a:cs typeface="굴림" panose="020B0600000101010101" pitchFamily="50" charset="-127"/>
              </a:rPr>
              <a:t>à</a:t>
            </a:r>
            <a:r>
              <a:rPr lang="en-US" altLang="ko-KR" sz="2000" dirty="0"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ALT OK</a:t>
            </a:r>
            <a:endParaRPr lang="ko-KR" altLang="ko-KR" sz="32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152400" latinLnBrk="1"/>
            <a:r>
              <a:rPr lang="en-US" altLang="ko-KR" sz="2000" b="1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2.6. The gas mark </a:t>
            </a:r>
            <a:r>
              <a:rPr lang="en-US" altLang="ko-KR" sz="2000" dirty="0">
                <a:solidFill>
                  <a:srgbClr val="FF0000"/>
                </a:solidFill>
                <a:effectLst/>
                <a:latin typeface="Wingdings" panose="05000000000000000000" pitchFamily="2" charset="2"/>
                <a:ea typeface="굴림" panose="020B0600000101010101" pitchFamily="50" charset="-127"/>
                <a:cs typeface="굴림" panose="020B0600000101010101" pitchFamily="50" charset="-127"/>
              </a:rPr>
              <a:t>à</a:t>
            </a:r>
            <a:r>
              <a:rPr lang="en-US" altLang="ko-KR" sz="200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ALT NG / It looks like getting worse. Need to improve</a:t>
            </a:r>
            <a:endParaRPr lang="ko-KR" altLang="ko-KR" sz="32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152400" latinLnBrk="1"/>
            <a:r>
              <a:rPr lang="en-US" altLang="ko-KR" sz="2000" b="1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2.7. The surface debris like sparkling (New issue)</a:t>
            </a:r>
            <a:endParaRPr lang="ko-KR" altLang="ko-KR" sz="3200" b="1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152400" latinLnBrk="1"/>
            <a:r>
              <a:rPr lang="en-US" altLang="ko-KR" sz="2000" b="1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2.8. The top surface texture </a:t>
            </a:r>
            <a:endParaRPr lang="ko-KR" altLang="ko-KR" sz="3200" b="1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152400" indent="127000" latinLnBrk="1"/>
            <a:r>
              <a:rPr lang="en-US" altLang="ko-KR" sz="2000" dirty="0">
                <a:solidFill>
                  <a:srgbClr val="FF0000"/>
                </a:solidFill>
                <a:effectLst/>
                <a:latin typeface="Wingdings" panose="05000000000000000000" pitchFamily="2" charset="2"/>
                <a:ea typeface="굴림" panose="020B0600000101010101" pitchFamily="50" charset="-127"/>
                <a:cs typeface="굴림" panose="020B0600000101010101" pitchFamily="50" charset="-127"/>
              </a:rPr>
              <a:t>à</a:t>
            </a:r>
            <a:r>
              <a:rPr lang="en-US" altLang="ko-KR" sz="200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 ALT NG / The text is changing and getting worse. We cannot approve the current status.</a:t>
            </a:r>
            <a:endParaRPr lang="ko-KR" altLang="ko-KR" sz="32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  <a:p>
            <a:pPr marL="152400" latinLnBrk="1"/>
            <a:r>
              <a:rPr lang="en-US" altLang="ko-KR" sz="200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굴림" panose="020B0600000101010101" pitchFamily="50" charset="-127"/>
                <a:cs typeface="굴림" panose="020B0600000101010101" pitchFamily="50" charset="-127"/>
              </a:rPr>
              <a:t>     ALT already provided OK for T4, but now the status was changed and getting worse. </a:t>
            </a:r>
            <a:endParaRPr lang="ko-KR" altLang="ko-KR" sz="3200" dirty="0">
              <a:effectLst/>
              <a:latin typeface="굴림" panose="020B0600000101010101" pitchFamily="50" charset="-127"/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93116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144</Words>
  <Application>Microsoft Office PowerPoint</Application>
  <PresentationFormat>와이드스크린</PresentationFormat>
  <Paragraphs>20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굴림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Boyeon</dc:creator>
  <cp:lastModifiedBy>Lee Boyeon</cp:lastModifiedBy>
  <cp:revision>2</cp:revision>
  <dcterms:created xsi:type="dcterms:W3CDTF">2023-02-22T07:55:31Z</dcterms:created>
  <dcterms:modified xsi:type="dcterms:W3CDTF">2023-02-22T11:29:21Z</dcterms:modified>
</cp:coreProperties>
</file>